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7" r:id="rId4"/>
    <p:sldId id="269" r:id="rId5"/>
    <p:sldId id="258" r:id="rId6"/>
    <p:sldId id="261" r:id="rId7"/>
    <p:sldId id="270" r:id="rId8"/>
    <p:sldId id="262" r:id="rId9"/>
    <p:sldId id="263" r:id="rId10"/>
    <p:sldId id="264" r:id="rId11"/>
    <p:sldId id="265" r:id="rId12"/>
    <p:sldId id="266" r:id="rId13"/>
    <p:sldId id="268" r:id="rId14"/>
    <p:sldId id="267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6135" autoAdjust="0"/>
  </p:normalViewPr>
  <p:slideViewPr>
    <p:cSldViewPr snapToGrid="0">
      <p:cViewPr>
        <p:scale>
          <a:sx n="69" d="100"/>
          <a:sy n="69" d="100"/>
        </p:scale>
        <p:origin x="70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568187-3F4A-4EBD-9CDB-929097F0ACC5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63C70F-C6EE-4E49-9CB7-DCD2AF1CB5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626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Trello</a:t>
            </a:r>
          </a:p>
          <a:p>
            <a:r>
              <a:rPr lang="de-DE" dirty="0" err="1"/>
              <a:t>Scrum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3C70F-C6EE-4E49-9CB7-DCD2AF1CB5B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9813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3C70F-C6EE-4E49-9CB7-DCD2AF1CB5B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9909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Idee:</a:t>
            </a:r>
          </a:p>
          <a:p>
            <a:r>
              <a:rPr lang="de-DE" dirty="0"/>
              <a:t>2D Fighter</a:t>
            </a:r>
          </a:p>
          <a:p>
            <a:r>
              <a:rPr lang="de-DE" dirty="0"/>
              <a:t>Ähnlich zu Super Smash Brothers (but </a:t>
            </a:r>
            <a:r>
              <a:rPr lang="de-DE" dirty="0" err="1"/>
              <a:t>cute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Steuerung:</a:t>
            </a:r>
          </a:p>
          <a:p>
            <a:endParaRPr lang="de-DE" dirty="0"/>
          </a:p>
          <a:p>
            <a:r>
              <a:rPr lang="de-DE" dirty="0"/>
              <a:t>Funktionalitäten</a:t>
            </a:r>
          </a:p>
          <a:p>
            <a:pPr lvl="1"/>
            <a:r>
              <a:rPr lang="de-DE" dirty="0"/>
              <a:t>Tutorial</a:t>
            </a:r>
          </a:p>
          <a:p>
            <a:pPr lvl="1"/>
            <a:r>
              <a:rPr lang="de-DE" dirty="0"/>
              <a:t>2 Spieler Anmeldung</a:t>
            </a:r>
          </a:p>
          <a:p>
            <a:pPr lvl="1"/>
            <a:r>
              <a:rPr lang="de-DE" dirty="0"/>
              <a:t>3 Spieler wird gebannt</a:t>
            </a:r>
          </a:p>
          <a:p>
            <a:pPr lvl="1"/>
            <a:r>
              <a:rPr lang="de-DE" dirty="0"/>
              <a:t>Schießen</a:t>
            </a:r>
          </a:p>
          <a:p>
            <a:pPr lvl="1"/>
            <a:r>
              <a:rPr lang="de-DE" dirty="0"/>
              <a:t>Verteidigen</a:t>
            </a:r>
          </a:p>
          <a:p>
            <a:pPr lvl="1"/>
            <a:r>
              <a:rPr lang="de-DE" dirty="0"/>
              <a:t>Bewegen</a:t>
            </a:r>
          </a:p>
          <a:p>
            <a:pPr lvl="1"/>
            <a:r>
              <a:rPr lang="de-DE" dirty="0"/>
              <a:t>Zeit läuft ab</a:t>
            </a:r>
          </a:p>
          <a:p>
            <a:pPr lvl="1"/>
            <a:r>
              <a:rPr lang="de-DE" dirty="0"/>
              <a:t>Lebensanzeigen</a:t>
            </a:r>
          </a:p>
          <a:p>
            <a:pPr lvl="1"/>
            <a:r>
              <a:rPr lang="de-DE" dirty="0"/>
              <a:t>Plattformen</a:t>
            </a:r>
          </a:p>
          <a:p>
            <a:pPr lvl="1"/>
            <a:r>
              <a:rPr lang="de-DE" dirty="0" err="1"/>
              <a:t>CollisionDetection</a:t>
            </a:r>
            <a:endParaRPr lang="de-DE" dirty="0"/>
          </a:p>
          <a:p>
            <a:pPr lvl="1"/>
            <a:r>
              <a:rPr lang="de-DE" dirty="0"/>
              <a:t>Endcard</a:t>
            </a:r>
          </a:p>
          <a:p>
            <a:pPr lvl="1"/>
            <a:r>
              <a:rPr lang="de-DE" dirty="0" err="1"/>
              <a:t>Rematch</a:t>
            </a:r>
            <a:endParaRPr lang="de-DE" dirty="0"/>
          </a:p>
          <a:p>
            <a:pPr lvl="1"/>
            <a:endParaRPr lang="de-DE" dirty="0"/>
          </a:p>
          <a:p>
            <a:pPr lvl="1"/>
            <a:r>
              <a:rPr lang="de-DE" dirty="0"/>
              <a:t>Spiel zeigen!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3C70F-C6EE-4E49-9CB7-DCD2AF1CB5B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490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Thick</a:t>
            </a:r>
            <a:r>
              <a:rPr lang="de-DE" dirty="0"/>
              <a:t> Server </a:t>
            </a:r>
            <a:r>
              <a:rPr lang="de-DE" dirty="0" err="1"/>
              <a:t>Thin</a:t>
            </a:r>
            <a:r>
              <a:rPr lang="de-DE" dirty="0"/>
              <a:t> Client</a:t>
            </a:r>
          </a:p>
          <a:p>
            <a:endParaRPr lang="de-DE" dirty="0"/>
          </a:p>
          <a:p>
            <a:r>
              <a:rPr lang="de-DE" dirty="0"/>
              <a:t>Server berechnet das Spiel</a:t>
            </a:r>
          </a:p>
          <a:p>
            <a:r>
              <a:rPr lang="de-DE" dirty="0"/>
              <a:t>Clients zeichnen im Prinzip nur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3C70F-C6EE-4E49-9CB7-DCD2AF1CB5B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975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CCCE80-3FBD-440F-9294-5E332C693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47F1853-A9B9-48F6-807D-D34EC3B269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F03176-9073-4180-AFF2-B58A411DF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FA52EE-63AB-400A-BB43-16672F896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15D068-585C-4A93-B289-64E32A0F9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98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FFF423-850E-4B4A-B21A-DE39B187F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5F63A47-54FD-4D9F-84C5-DE12D04866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8EE23E-49CA-4682-9888-74211B842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EAE536-8CA7-4D77-9F16-8B0B6CB4B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A59610-8F97-4EBD-AB69-A44E8F10F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134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4594371-1051-44B6-BA40-D11E72A871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066F88F-5F4D-40D6-82F2-80A37208EC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16DD90-185B-4127-A482-88E247508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8847A3-BA32-4BC1-80ED-BD263A15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A413E6-14EE-4E62-99E3-3338A57ED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8541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958A1C-ADC1-4C21-B615-540E57ABE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22EE73-2BE6-4F9C-B76D-4F85C19BE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656380-6D50-4266-A64A-336A45FDC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4A703-3BAF-4D47-8FBE-C3B412C3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3272DB6-03E8-45D2-BC67-CB18462AB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1053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24B132-468E-4DE1-89B3-FD8F2222D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D6B7857-F47A-4114-8EF2-B1CD87732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FD3732-951C-4DE6-B9D4-299460D40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8DE70D0-EA95-4F42-A2DF-A3326B4D6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DCBCC4-D92F-441B-B812-17EA30898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8864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1F1172-86EB-4C05-BBBE-964D01A66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E491A3-D7C0-4E44-8A08-F1EFF512F0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C0C1CA7-A24F-4713-92DA-689160A4D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230E0C6-7D7D-4DE5-8C3F-8DCBB5378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93FEA7D-89E6-4067-9186-D8F88B5BA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8A0CC7F-391E-4982-8F01-8FB889190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7168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EFBEA9-0781-49AE-AB66-9D04D800F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D67697-ECFA-43AD-A8A4-D95EEBE893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A0D6A5A-0356-4D95-A16D-18E9EC3DB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6A6EABB-B839-4895-A8D7-325B0C7C89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C7F7D9D-05CE-43BA-9F33-B5AFCFDB40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1381469-3036-4EC9-85C5-5C107EFAD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39E3127-D94B-48F3-A445-30F7D0F33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4F24202-EDF8-492B-B230-DB13E6D95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509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58BC21-6991-4120-BCDA-784E53F3D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32AB436-1E74-41EF-82F3-E7A943DFE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323B9D5-39E6-4A1B-9CA5-AAFD5B522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03AFF1-6BC4-4D3C-B8F2-CB7BE01F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332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0179A3D-CF00-4BA2-BDBC-415498B1C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F79806C-D267-4069-B34E-B9F93EF6B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FCEFBB-DA00-4A62-B8BC-D61C77FF6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188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BFC765-9AF9-4539-B826-919121184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F47DC5-9233-4B89-A485-D892B959A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BFEC200-BB59-47B3-AB77-447FD32E4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1DE73C3-4A22-4F3C-817B-A4EA3B607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C22B6E3-61E6-4EB5-A9B4-FA4BB737C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7C5B5B-7723-49EE-A991-85E9E4202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8230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6E71A0-269E-4664-BD85-D6D972C50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8C7CA2B-F05A-425F-8D8F-333DC0FC57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B0CD85A-39A4-4BFF-9635-F83676E3E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F1D4880-0235-47A4-BCB5-7C8EF6D4B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944C2B9-A527-4B1A-804C-F1CE4EEF3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5256D94-FB73-4F9D-9067-045FFF386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526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7CB0AC5-9BEB-46B1-A827-4C818BEB5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8FE2808-D78F-4C7D-9490-770CA5022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18076C-607B-41D5-990F-C0DAE22222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E4B44-F1FD-494A-8144-E34C36FC1EAD}" type="datetimeFigureOut">
              <a:rPr lang="de-DE" smtClean="0"/>
              <a:t>26.07.2019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65B49C-A79F-40BA-8326-721D64117B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B87B7E-FB03-428B-86F3-06447A010C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B9B58-0FE9-46F2-BD69-F22EC234FA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627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46D3AB-8D8C-4333-B81C-4ED46C3A97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96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Freaky</a:t>
            </a:r>
            <a:r>
              <a:rPr lang="de-DE" sz="9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Fighters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02B42DF-EDC0-41FE-913B-6FF8E423A1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4800" dirty="0"/>
              <a:t>Gruppe FF</a:t>
            </a:r>
          </a:p>
        </p:txBody>
      </p:sp>
    </p:spTree>
    <p:extLst>
      <p:ext uri="{BB962C8B-B14F-4D97-AF65-F5344CB8AC3E}">
        <p14:creationId xmlns:p14="http://schemas.microsoft.com/office/powerpoint/2010/main" val="1814169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F705EA-6931-4FAE-A30F-C13DC5303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Codestück Penelope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48DB70-D4EE-4C06-9968-485771AA2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2611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6BFBEE-F1CA-44FA-843C-272C3C126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Codestück </a:t>
            </a:r>
            <a:r>
              <a:rPr lang="de-DE" dirty="0" err="1"/>
              <a:t>Fangli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9FDF0C-CC6D-4666-91F0-40DF1C179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4072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093134-B3A2-4891-B2E2-C5FAD543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Artwork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2EBDA4D-3996-4F51-B080-22D395380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5579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0D5E8-2B69-4A3B-82E9-20F2B9D68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Learnings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79B9DBE-0DCC-4103-82B3-862BC125F0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Gut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C8457C-E3A8-480C-8041-7B249101BA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/>
              <a:t>Planung zu Beginn</a:t>
            </a:r>
          </a:p>
          <a:p>
            <a:r>
              <a:rPr lang="de-DE" dirty="0"/>
              <a:t>Leute/Kommunikation</a:t>
            </a:r>
          </a:p>
          <a:p>
            <a:pPr lvl="1"/>
            <a:r>
              <a:rPr lang="de-DE" dirty="0"/>
              <a:t>gute Entscheidungsfindung</a:t>
            </a:r>
          </a:p>
          <a:p>
            <a:r>
              <a:rPr lang="de-DE" dirty="0"/>
              <a:t>Wir sind wirklich zufrieden mit unserem Projekt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710F0422-1E93-4237-B7F1-A88A6BE398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Besser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5D44500-2D5C-484B-B12C-9014A8BC9F4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 dirty="0"/>
              <a:t>Wir konnten anfangs kaum JS</a:t>
            </a:r>
          </a:p>
          <a:p>
            <a:r>
              <a:rPr lang="de-DE" dirty="0"/>
              <a:t>Andere Klausuren wurden in Mitleidenschaft gezogen</a:t>
            </a:r>
          </a:p>
          <a:p>
            <a:r>
              <a:rPr lang="de-DE" dirty="0"/>
              <a:t>Coolerer Name</a:t>
            </a:r>
          </a:p>
          <a:p>
            <a:r>
              <a:rPr lang="de-DE" dirty="0"/>
              <a:t>Aufteilung könnte besser gewesen sein</a:t>
            </a:r>
          </a:p>
        </p:txBody>
      </p:sp>
    </p:spTree>
    <p:extLst>
      <p:ext uri="{BB962C8B-B14F-4D97-AF65-F5344CB8AC3E}">
        <p14:creationId xmlns:p14="http://schemas.microsoft.com/office/powerpoint/2010/main" val="304819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51BA01-AD32-4EDA-9C20-76EF9E5FE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Vielen Dank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F962AE-079A-4F3A-A31B-99F979B97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LinkedIn</a:t>
            </a:r>
          </a:p>
          <a:p>
            <a:r>
              <a:rPr lang="de-DE" dirty="0" err="1"/>
              <a:t>Github</a:t>
            </a:r>
            <a:r>
              <a:rPr lang="de-DE" dirty="0"/>
              <a:t> Account</a:t>
            </a:r>
          </a:p>
        </p:txBody>
      </p:sp>
    </p:spTree>
    <p:extLst>
      <p:ext uri="{BB962C8B-B14F-4D97-AF65-F5344CB8AC3E}">
        <p14:creationId xmlns:p14="http://schemas.microsoft.com/office/powerpoint/2010/main" val="3995941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D63A43-F0C1-466A-AC17-498BA514B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Vorstellen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5AD8E4-F9AD-48F7-8B8E-3A74575E0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Meghna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Cedrik</a:t>
            </a:r>
          </a:p>
          <a:p>
            <a:pPr marL="0" indent="0">
              <a:buNone/>
            </a:pPr>
            <a:r>
              <a:rPr lang="de-DE" dirty="0" err="1"/>
              <a:t>Fangli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Pelo</a:t>
            </a:r>
            <a:r>
              <a:rPr lang="de-DE" dirty="0"/>
              <a:t> POWERSSSS!!!!</a:t>
            </a:r>
          </a:p>
        </p:txBody>
      </p:sp>
    </p:spTree>
    <p:extLst>
      <p:ext uri="{BB962C8B-B14F-4D97-AF65-F5344CB8AC3E}">
        <p14:creationId xmlns:p14="http://schemas.microsoft.com/office/powerpoint/2010/main" val="4224281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F512D4-8351-4627-A978-DFDA31550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Organistion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5E62FE4-5914-46B9-B4E9-3957DB0F72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376" y="1403712"/>
            <a:ext cx="7045678" cy="4697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054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48CBE3-CBA8-47FB-B5C9-CC0324EC2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/>
              <a:t>Software</a:t>
            </a:r>
            <a:endParaRPr lang="de-DE" dirty="0"/>
          </a:p>
        </p:txBody>
      </p:sp>
      <p:pic>
        <p:nvPicPr>
          <p:cNvPr id="1026" name="Picture 2" descr="JavaScript is TypeScript">
            <a:extLst>
              <a:ext uri="{FF2B5EF4-FFF2-40B4-BE49-F238E27FC236}">
                <a16:creationId xmlns:a16="http://schemas.microsoft.com/office/drawing/2014/main" id="{25F23C9F-F4D8-42C7-91DF-3D68EE5B6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3285" y="3085746"/>
            <a:ext cx="3063875" cy="306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Ã¼r webpack">
            <a:extLst>
              <a:ext uri="{FF2B5EF4-FFF2-40B4-BE49-F238E27FC236}">
                <a16:creationId xmlns:a16="http://schemas.microsoft.com/office/drawing/2014/main" id="{55C074B1-57C7-41B8-80D1-DB333C346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6048" y="1506095"/>
            <a:ext cx="4887966" cy="1899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Bildergebnis fÃ¼r git">
            <a:extLst>
              <a:ext uri="{FF2B5EF4-FFF2-40B4-BE49-F238E27FC236}">
                <a16:creationId xmlns:a16="http://schemas.microsoft.com/office/drawing/2014/main" id="{6787780C-389B-4F16-8D7B-C879BEC895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817" y="1825625"/>
            <a:ext cx="3018254" cy="1260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1468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7319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FC95A2-C78E-45A4-BF8C-100142357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Architektur/UML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EC3F7E-BBF8-4007-BA00-AF59C7571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endParaRPr lang="de-DE" dirty="0"/>
          </a:p>
        </p:txBody>
      </p:sp>
      <p:pic>
        <p:nvPicPr>
          <p:cNvPr id="7" name="Grafik 6" descr="Internet">
            <a:extLst>
              <a:ext uri="{FF2B5EF4-FFF2-40B4-BE49-F238E27FC236}">
                <a16:creationId xmlns:a16="http://schemas.microsoft.com/office/drawing/2014/main" id="{E88AB50F-5E7E-455C-BA1B-04C674F290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5693" y="1573542"/>
            <a:ext cx="3030081" cy="3030081"/>
          </a:xfrm>
          <a:prstGeom prst="rect">
            <a:avLst/>
          </a:prstGeom>
        </p:spPr>
      </p:pic>
      <p:pic>
        <p:nvPicPr>
          <p:cNvPr id="11" name="Grafik 10" descr="Laptop">
            <a:extLst>
              <a:ext uri="{FF2B5EF4-FFF2-40B4-BE49-F238E27FC236}">
                <a16:creationId xmlns:a16="http://schemas.microsoft.com/office/drawing/2014/main" id="{D298B5FA-6023-4998-A4B8-7A16D27556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96288" y="1209329"/>
            <a:ext cx="1325563" cy="1325563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F3433C16-449E-4BBF-B145-D7D664C4D779}"/>
              </a:ext>
            </a:extLst>
          </p:cNvPr>
          <p:cNvSpPr txBox="1"/>
          <p:nvPr/>
        </p:nvSpPr>
        <p:spPr>
          <a:xfrm>
            <a:off x="1821039" y="4164362"/>
            <a:ext cx="20602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b="1" dirty="0"/>
              <a:t>Server</a:t>
            </a:r>
          </a:p>
        </p:txBody>
      </p:sp>
      <p:pic>
        <p:nvPicPr>
          <p:cNvPr id="17" name="Grafik 16" descr="Laptop">
            <a:extLst>
              <a:ext uri="{FF2B5EF4-FFF2-40B4-BE49-F238E27FC236}">
                <a16:creationId xmlns:a16="http://schemas.microsoft.com/office/drawing/2014/main" id="{3478E24B-1E8F-4C42-AF6D-1274430FDB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07940" y="4001294"/>
            <a:ext cx="1302258" cy="1302258"/>
          </a:xfrm>
          <a:prstGeom prst="rect">
            <a:avLst/>
          </a:prstGeom>
        </p:spPr>
      </p:pic>
      <p:sp>
        <p:nvSpPr>
          <p:cNvPr id="20" name="Pfeil: nach rechts 19">
            <a:extLst>
              <a:ext uri="{FF2B5EF4-FFF2-40B4-BE49-F238E27FC236}">
                <a16:creationId xmlns:a16="http://schemas.microsoft.com/office/drawing/2014/main" id="{41396026-7EF6-4359-B6FD-E08C7BFE34C0}"/>
              </a:ext>
            </a:extLst>
          </p:cNvPr>
          <p:cNvSpPr/>
          <p:nvPr/>
        </p:nvSpPr>
        <p:spPr>
          <a:xfrm rot="21030036">
            <a:off x="4869624" y="2210770"/>
            <a:ext cx="2381250" cy="64824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Pfeil: nach rechts 21">
            <a:extLst>
              <a:ext uri="{FF2B5EF4-FFF2-40B4-BE49-F238E27FC236}">
                <a16:creationId xmlns:a16="http://schemas.microsoft.com/office/drawing/2014/main" id="{7C303C3D-69F9-4A4A-B7AC-134C43A5C1BE}"/>
              </a:ext>
            </a:extLst>
          </p:cNvPr>
          <p:cNvSpPr/>
          <p:nvPr/>
        </p:nvSpPr>
        <p:spPr>
          <a:xfrm rot="1048862">
            <a:off x="4869624" y="3586216"/>
            <a:ext cx="2381250" cy="67535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Pfeil: nach rechts 22">
            <a:extLst>
              <a:ext uri="{FF2B5EF4-FFF2-40B4-BE49-F238E27FC236}">
                <a16:creationId xmlns:a16="http://schemas.microsoft.com/office/drawing/2014/main" id="{371D5691-CA0F-4327-B0F4-1050880588E1}"/>
              </a:ext>
            </a:extLst>
          </p:cNvPr>
          <p:cNvSpPr/>
          <p:nvPr/>
        </p:nvSpPr>
        <p:spPr>
          <a:xfrm rot="11798352">
            <a:off x="4794912" y="4438459"/>
            <a:ext cx="1939255" cy="16960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Pfeil: nach rechts 23">
            <a:extLst>
              <a:ext uri="{FF2B5EF4-FFF2-40B4-BE49-F238E27FC236}">
                <a16:creationId xmlns:a16="http://schemas.microsoft.com/office/drawing/2014/main" id="{11C8955E-53F8-4A3B-B70F-EA19FEB89EEF}"/>
              </a:ext>
            </a:extLst>
          </p:cNvPr>
          <p:cNvSpPr/>
          <p:nvPr/>
        </p:nvSpPr>
        <p:spPr>
          <a:xfrm rot="10112450">
            <a:off x="4794910" y="1936292"/>
            <a:ext cx="1939255" cy="16960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546543FF-3866-4F53-AA7F-CC2F740693F0}"/>
              </a:ext>
            </a:extLst>
          </p:cNvPr>
          <p:cNvSpPr txBox="1"/>
          <p:nvPr/>
        </p:nvSpPr>
        <p:spPr>
          <a:xfrm>
            <a:off x="7915275" y="2289495"/>
            <a:ext cx="1158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Client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DB3C083E-B77C-40D2-9F67-50ABA7DC62AA}"/>
              </a:ext>
            </a:extLst>
          </p:cNvPr>
          <p:cNvSpPr txBox="1"/>
          <p:nvPr/>
        </p:nvSpPr>
        <p:spPr>
          <a:xfrm>
            <a:off x="7915275" y="5015741"/>
            <a:ext cx="1158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235083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EC30A8-0393-4616-B6D4-3B4691DE0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218" y="2609561"/>
            <a:ext cx="10515600" cy="1325563"/>
          </a:xfrm>
        </p:spPr>
        <p:txBody>
          <a:bodyPr/>
          <a:lstStyle/>
          <a:p>
            <a:r>
              <a:rPr lang="de-DE" dirty="0"/>
              <a:t>Eventhandling UML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C7454BB-C1E2-4F2D-B8EA-926D8D110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65125"/>
            <a:ext cx="5597236" cy="6147785"/>
          </a:xfr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D6AD42C5-D02F-4465-9567-09B1A8E3AFB3}"/>
              </a:ext>
            </a:extLst>
          </p:cNvPr>
          <p:cNvSpPr txBox="1">
            <a:spLocks/>
          </p:cNvSpPr>
          <p:nvPr/>
        </p:nvSpPr>
        <p:spPr>
          <a:xfrm>
            <a:off x="838200" y="2542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7489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DF2C42-7DEC-47D1-9026-F91A4335E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Codestück </a:t>
            </a:r>
            <a:r>
              <a:rPr lang="de-DE" dirty="0" err="1"/>
              <a:t>Meghna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D42E46-749C-404E-80B7-DAE6CDA4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7676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7236E9-E42A-4142-B9AE-9CF7D2104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Codestück Cedrik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033BF-8B7B-4DEF-9FF4-6E5E2DF08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5413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</Words>
  <Application>Microsoft Office PowerPoint</Application>
  <PresentationFormat>Breitbild</PresentationFormat>
  <Paragraphs>68</Paragraphs>
  <Slides>14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</vt:lpstr>
      <vt:lpstr>Freaky Fighters</vt:lpstr>
      <vt:lpstr>Vorstellen</vt:lpstr>
      <vt:lpstr>Organistion</vt:lpstr>
      <vt:lpstr>Software</vt:lpstr>
      <vt:lpstr>PowerPoint-Präsentation</vt:lpstr>
      <vt:lpstr>Architektur/UML</vt:lpstr>
      <vt:lpstr>Eventhandling UML</vt:lpstr>
      <vt:lpstr>Codestück Meghna</vt:lpstr>
      <vt:lpstr>Codestück Cedrik</vt:lpstr>
      <vt:lpstr>Codestück Penelope</vt:lpstr>
      <vt:lpstr>Codestück Fangli</vt:lpstr>
      <vt:lpstr>Artwork</vt:lpstr>
      <vt:lpstr>Learnings</vt:lpstr>
      <vt:lpstr>Vielen Dank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Freaky Fighters</dc:title>
  <dc:creator>Cedrik Harrich</dc:creator>
  <cp:lastModifiedBy>Cedrik Harrich</cp:lastModifiedBy>
  <cp:revision>7</cp:revision>
  <dcterms:created xsi:type="dcterms:W3CDTF">2019-07-26T13:08:16Z</dcterms:created>
  <dcterms:modified xsi:type="dcterms:W3CDTF">2019-07-26T14:06:01Z</dcterms:modified>
</cp:coreProperties>
</file>